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17" autoAdjust="0"/>
    <p:restoredTop sz="94671" autoAdjust="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97156787-FA80-4572-8FB0-67FA0CE909A3}" type="datetimeFigureOut">
              <a:rPr lang="da-DK"/>
              <a:pPr>
                <a:defRPr/>
              </a:pPr>
              <a:t>09-04-2024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98D86EF-DF67-4782-BA5B-9062FCF6D88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476FE54-C109-4675-95A6-F2818CD0733E}" type="datetimeFigureOut">
              <a:rPr lang="da-DK"/>
              <a:pPr>
                <a:defRPr/>
              </a:pPr>
              <a:t>09-04-2024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 smtClean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D3962A5-E16C-48BE-BE3B-6228CA243767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smtClean="0">
              <a:ea typeface="ＭＳ Ｐゴシック" pitchFamily="34" charset="-128"/>
            </a:endParaRPr>
          </a:p>
        </p:txBody>
      </p:sp>
      <p:sp>
        <p:nvSpPr>
          <p:cNvPr id="7172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8327AE2-FC4C-4ABD-8534-964847B6DCE7}" type="slidenum">
              <a:rPr lang="da-DK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da-DK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smtClean="0">
              <a:ea typeface="ＭＳ Ｐゴシック" pitchFamily="34" charset="-128"/>
            </a:endParaRPr>
          </a:p>
        </p:txBody>
      </p:sp>
      <p:sp>
        <p:nvSpPr>
          <p:cNvPr id="8196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93C20BF-A835-4F8C-9242-4A96CDCA4906}" type="slidenum">
              <a:rPr lang="da-DK" smtClean="0">
                <a:latin typeface="Arial" charset="0"/>
                <a:ea typeface="ＭＳ Ｐゴシック" pitchFamily="34" charset="-128"/>
              </a:rPr>
              <a:pPr/>
              <a:t>2</a:t>
            </a:fld>
            <a:endParaRPr lang="da-DK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smtClean="0">
              <a:ea typeface="ＭＳ Ｐゴシック" pitchFamily="34" charset="-128"/>
            </a:endParaRPr>
          </a:p>
        </p:txBody>
      </p:sp>
      <p:sp>
        <p:nvSpPr>
          <p:cNvPr id="9220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2A3236B-F83A-4F9F-AC42-6E1FCBAFDD67}" type="slidenum">
              <a:rPr lang="da-DK" smtClean="0">
                <a:latin typeface="Arial" charset="0"/>
                <a:ea typeface="ＭＳ Ｐゴシック" pitchFamily="34" charset="-128"/>
              </a:rPr>
              <a:pPr/>
              <a:t>3</a:t>
            </a:fld>
            <a:endParaRPr lang="da-DK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smtClean="0">
              <a:ea typeface="ＭＳ Ｐゴシック" pitchFamily="34" charset="-128"/>
            </a:endParaRPr>
          </a:p>
        </p:txBody>
      </p:sp>
      <p:sp>
        <p:nvSpPr>
          <p:cNvPr id="10244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98CF55A-B8CB-4586-A5E8-6F3E56269E93}" type="slidenum">
              <a:rPr lang="da-DK" smtClean="0">
                <a:latin typeface="Arial" charset="0"/>
                <a:ea typeface="ＭＳ Ｐゴシック" pitchFamily="34" charset="-128"/>
              </a:rPr>
              <a:pPr/>
              <a:t>4</a:t>
            </a:fld>
            <a:endParaRPr lang="da-DK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3F4D5-FAB6-42A1-A9D8-ED305CAECD27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7B9A7-87DA-4B9E-BFBB-4C324367B63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A0233-8BC1-45C4-A5C6-DE552C3A62A8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D3B42-B092-4965-B05F-E50C64498A4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EDEBF-A752-4629-91A3-C7103712C76F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0251A-A567-47BB-B2FF-6F2933CE81D9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1E4CA-8C2C-447E-9C3A-B50D9368D3D9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FAC33-CCAE-4DF8-88ED-041B1C14124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84428-98F3-4B1E-887B-C87FA4DBA46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E8D66-CD97-4626-8A00-3DFDD9F1ED2B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FD3E4-154C-4C34-A506-08A5888FECEA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1CCDCDC-2F2F-4D97-A0C6-12F8F54EB5D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7"/>
          <p:cNvSpPr txBox="1">
            <a:spLocks noChangeArrowheads="1"/>
          </p:cNvSpPr>
          <p:nvPr/>
        </p:nvSpPr>
        <p:spPr bwMode="auto">
          <a:xfrm>
            <a:off x="395288" y="323850"/>
            <a:ext cx="7848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000" b="1"/>
              <a:t>Eller også er det lyv!</a:t>
            </a:r>
          </a:p>
          <a:p>
            <a:r>
              <a:rPr lang="da-DK" sz="1600"/>
              <a:t>Tekst: Finn Jørgensen</a:t>
            </a:r>
            <a:endParaRPr lang="da-DK" sz="1600" i="1"/>
          </a:p>
        </p:txBody>
      </p:sp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4500563" y="4221163"/>
            <a:ext cx="4427537" cy="2520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da-DK" b="1"/>
              <a:t>1.    </a:t>
            </a:r>
            <a:r>
              <a:rPr lang="da-DK"/>
              <a:t>Højt mod nord</a:t>
            </a:r>
          </a:p>
          <a:p>
            <a:r>
              <a:rPr lang="da-DK"/>
              <a:t>       Theodor</a:t>
            </a:r>
          </a:p>
          <a:p>
            <a:r>
              <a:rPr lang="da-DK"/>
              <a:t>       Sidder glad ved det kolde bord</a:t>
            </a:r>
          </a:p>
          <a:p>
            <a:r>
              <a:rPr lang="da-DK"/>
              <a:t>       Spiser let, som en mis</a:t>
            </a:r>
          </a:p>
          <a:p>
            <a:r>
              <a:rPr lang="da-DK"/>
              <a:t>       fjorten bjerge af is</a:t>
            </a:r>
          </a:p>
          <a:p>
            <a:r>
              <a:rPr lang="da-DK"/>
              <a:t>          :/: </a:t>
            </a:r>
            <a:r>
              <a:rPr lang="da-DK" i="1"/>
              <a:t>Der er fire verdenshjørner</a:t>
            </a:r>
          </a:p>
          <a:p>
            <a:r>
              <a:rPr lang="da-DK" i="1"/>
              <a:t>          eller også er der syv</a:t>
            </a:r>
          </a:p>
          <a:p>
            <a:r>
              <a:rPr lang="da-DK" i="1"/>
              <a:t>          Det er sandt hvad jeg fortæller</a:t>
            </a:r>
          </a:p>
          <a:p>
            <a:r>
              <a:rPr lang="da-DK" i="1"/>
              <a:t>          eller også er det lyv</a:t>
            </a:r>
            <a:r>
              <a:rPr lang="da-DK"/>
              <a:t> :/:</a:t>
            </a:r>
          </a:p>
          <a:p>
            <a:endParaRPr lang="da-DK"/>
          </a:p>
          <a:p>
            <a:endParaRPr lang="da-DK"/>
          </a:p>
        </p:txBody>
      </p:sp>
      <p:sp>
        <p:nvSpPr>
          <p:cNvPr id="2052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3349DED7-930B-4D1B-8FB9-D1B3DA9297EC}" type="slidenum">
              <a:rPr lang="da-DK" sz="1600" smtClean="0">
                <a:latin typeface="Arial" charset="0"/>
                <a:ea typeface="ＭＳ Ｐゴシック" pitchFamily="34" charset="-128"/>
              </a:rPr>
              <a:pPr/>
              <a:t>1</a:t>
            </a:fld>
            <a:r>
              <a:rPr lang="da-DK" sz="1600" smtClean="0">
                <a:latin typeface="Arial" charset="0"/>
                <a:ea typeface="ＭＳ Ｐゴシック" pitchFamily="34" charset="-128"/>
              </a:rPr>
              <a:t> af 4</a:t>
            </a:r>
          </a:p>
        </p:txBody>
      </p:sp>
      <p:pic>
        <p:nvPicPr>
          <p:cNvPr id="2053" name="Picture 7" descr="Scoops Of Ice Crea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2093913"/>
            <a:ext cx="4427537" cy="204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11" descr="Ice Cream Cone"/>
          <p:cNvPicPr>
            <a:picLocks noChangeAspect="1" noChangeArrowheads="1"/>
          </p:cNvPicPr>
          <p:nvPr/>
        </p:nvPicPr>
        <p:blipFill>
          <a:blip r:embed="rId4"/>
          <a:srcRect l="20572" r="19414"/>
          <a:stretch>
            <a:fillRect/>
          </a:stretch>
        </p:blipFill>
        <p:spPr bwMode="auto">
          <a:xfrm>
            <a:off x="684213" y="1531938"/>
            <a:ext cx="2482850" cy="521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portsxfitness.com/wp-content/uploads/2011/12/ice-skating-kids-safet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938" y="404813"/>
            <a:ext cx="6581775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4500563" y="4221163"/>
            <a:ext cx="4427537" cy="2520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da-DK" b="1"/>
              <a:t>2.    </a:t>
            </a:r>
            <a:r>
              <a:rPr lang="da-DK"/>
              <a:t>Når i øst</a:t>
            </a:r>
          </a:p>
          <a:p>
            <a:r>
              <a:rPr lang="da-DK"/>
              <a:t>       folk får lyst</a:t>
            </a:r>
          </a:p>
          <a:p>
            <a:r>
              <a:rPr lang="da-DK"/>
              <a:t>       til at synge når det er høst,</a:t>
            </a:r>
          </a:p>
          <a:p>
            <a:r>
              <a:rPr lang="da-DK"/>
              <a:t>       er det svært, for de må</a:t>
            </a:r>
          </a:p>
          <a:p>
            <a:r>
              <a:rPr lang="da-DK"/>
              <a:t>       først ta' skøjterne på</a:t>
            </a:r>
          </a:p>
          <a:p>
            <a:r>
              <a:rPr lang="da-DK"/>
              <a:t>          :/: </a:t>
            </a:r>
            <a:r>
              <a:rPr lang="da-DK" i="1"/>
              <a:t>Der er fire verdenshjørner</a:t>
            </a:r>
          </a:p>
          <a:p>
            <a:r>
              <a:rPr lang="da-DK" i="1"/>
              <a:t>          eller også er der syv</a:t>
            </a:r>
          </a:p>
          <a:p>
            <a:r>
              <a:rPr lang="da-DK" i="1"/>
              <a:t>          Det er sandt hvad jeg fortæller</a:t>
            </a:r>
          </a:p>
          <a:p>
            <a:r>
              <a:rPr lang="da-DK" i="1"/>
              <a:t>          eller også er det lyv</a:t>
            </a:r>
            <a:r>
              <a:rPr lang="da-DK"/>
              <a:t> :/:</a:t>
            </a:r>
          </a:p>
          <a:p>
            <a:endParaRPr lang="da-DK"/>
          </a:p>
        </p:txBody>
      </p:sp>
      <p:sp>
        <p:nvSpPr>
          <p:cNvPr id="3076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25D78432-229D-413F-B9E5-FAA229AD450C}" type="slidenum">
              <a:rPr lang="da-DK" sz="1600" smtClean="0">
                <a:latin typeface="Arial" charset="0"/>
                <a:ea typeface="ＭＳ Ｐゴシック" pitchFamily="34" charset="-128"/>
              </a:rPr>
              <a:pPr/>
              <a:t>2</a:t>
            </a:fld>
            <a:r>
              <a:rPr lang="da-DK" sz="1600" smtClean="0">
                <a:latin typeface="Arial" charset="0"/>
                <a:ea typeface="ＭＳ Ｐゴシック" pitchFamily="34" charset="-128"/>
              </a:rPr>
              <a:t> af 4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4500563" y="4221163"/>
            <a:ext cx="4427537" cy="2520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da-DK" b="1"/>
              <a:t>3.    </a:t>
            </a:r>
            <a:r>
              <a:rPr lang="da-DK"/>
              <a:t>Og i vest</a:t>
            </a:r>
          </a:p>
          <a:p>
            <a:r>
              <a:rPr lang="da-DK"/>
              <a:t>       går en hest</a:t>
            </a:r>
          </a:p>
          <a:p>
            <a:r>
              <a:rPr lang="da-DK"/>
              <a:t>       som er bange for regn og blæst </a:t>
            </a:r>
          </a:p>
          <a:p>
            <a:r>
              <a:rPr lang="da-DK"/>
              <a:t>       køber, når den ser sky'r</a:t>
            </a:r>
          </a:p>
          <a:p>
            <a:r>
              <a:rPr lang="da-DK"/>
              <a:t>       fire blå paraply'r</a:t>
            </a:r>
          </a:p>
          <a:p>
            <a:r>
              <a:rPr lang="da-DK"/>
              <a:t>          :/: </a:t>
            </a:r>
            <a:r>
              <a:rPr lang="da-DK" i="1"/>
              <a:t>Der er fire verdenshjørner</a:t>
            </a:r>
          </a:p>
          <a:p>
            <a:r>
              <a:rPr lang="da-DK" i="1"/>
              <a:t>          eller også er der syv</a:t>
            </a:r>
          </a:p>
          <a:p>
            <a:r>
              <a:rPr lang="da-DK" i="1"/>
              <a:t>          Det er sandt hvad jeg fortæller</a:t>
            </a:r>
          </a:p>
          <a:p>
            <a:r>
              <a:rPr lang="da-DK" i="1"/>
              <a:t>          eller også er det lyv</a:t>
            </a:r>
            <a:r>
              <a:rPr lang="da-DK"/>
              <a:t> :/:</a:t>
            </a:r>
          </a:p>
          <a:p>
            <a:endParaRPr lang="da-DK"/>
          </a:p>
          <a:p>
            <a:endParaRPr lang="da-DK"/>
          </a:p>
        </p:txBody>
      </p:sp>
      <p:sp>
        <p:nvSpPr>
          <p:cNvPr id="4099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16A599AB-67A0-4863-837A-D92B57DD78B5}" type="slidenum">
              <a:rPr lang="da-DK" sz="1600" smtClean="0">
                <a:latin typeface="Arial" charset="0"/>
                <a:ea typeface="ＭＳ Ｐゴシック" pitchFamily="34" charset="-128"/>
              </a:rPr>
              <a:pPr/>
              <a:t>3</a:t>
            </a:fld>
            <a:r>
              <a:rPr lang="da-DK" sz="1600" smtClean="0">
                <a:latin typeface="Arial" charset="0"/>
                <a:ea typeface="ＭＳ Ｐゴシック" pitchFamily="34" charset="-128"/>
              </a:rPr>
              <a:t> af 4</a:t>
            </a:r>
          </a:p>
        </p:txBody>
      </p:sp>
      <p:pic>
        <p:nvPicPr>
          <p:cNvPr id="4100" name="Picture 2" descr="http://www.cozumelmycozumel.com/Photos/CarollHorseUmbrell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260350"/>
            <a:ext cx="5040313" cy="382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0BC1060D-61C5-49F3-BFCD-B7E7020DFD35}" type="slidenum">
              <a:rPr lang="da-DK" sz="1600" smtClean="0">
                <a:latin typeface="Arial" charset="0"/>
                <a:ea typeface="ＭＳ Ｐゴシック" pitchFamily="34" charset="-128"/>
              </a:rPr>
              <a:pPr/>
              <a:t>4</a:t>
            </a:fld>
            <a:r>
              <a:rPr lang="da-DK" sz="1600" smtClean="0">
                <a:latin typeface="Arial" charset="0"/>
                <a:ea typeface="ＭＳ Ｐゴシック" pitchFamily="34" charset="-128"/>
              </a:rPr>
              <a:t> af 4</a:t>
            </a:r>
          </a:p>
        </p:txBody>
      </p:sp>
      <p:pic>
        <p:nvPicPr>
          <p:cNvPr id="5124" name="Picture 2" descr="http://www.teknologisk.dk/_root/media/37520_stryhns_grovhakke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9563" y="3835400"/>
            <a:ext cx="3979862" cy="290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4" descr="http://3.bp.blogspot.com/-ZKPrSugWyRg/T8ySUbggz-I/AAAAAAAABkI/JXgrGj3b-sY/s1600/shark_18.jpg"/>
          <p:cNvPicPr>
            <a:picLocks noChangeAspect="1" noChangeArrowheads="1"/>
          </p:cNvPicPr>
          <p:nvPr/>
        </p:nvPicPr>
        <p:blipFill>
          <a:blip r:embed="rId4"/>
          <a:srcRect t="13196" b="14156"/>
          <a:stretch>
            <a:fillRect/>
          </a:stretch>
        </p:blipFill>
        <p:spPr bwMode="auto">
          <a:xfrm>
            <a:off x="831850" y="333375"/>
            <a:ext cx="6913563" cy="334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00563" y="4221163"/>
            <a:ext cx="4427537" cy="2520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da-DK" b="1" dirty="0" smtClean="0"/>
              <a:t>4</a:t>
            </a:r>
            <a:r>
              <a:rPr lang="da-DK" b="1" dirty="0" smtClean="0"/>
              <a:t>.    </a:t>
            </a:r>
            <a:r>
              <a:rPr lang="da-DK" dirty="0" smtClean="0"/>
              <a:t>Langt mod syd</a:t>
            </a:r>
          </a:p>
          <a:p>
            <a:r>
              <a:rPr lang="da-DK" dirty="0" smtClean="0"/>
              <a:t>       med sit spyd</a:t>
            </a:r>
          </a:p>
          <a:p>
            <a:r>
              <a:rPr lang="da-DK" dirty="0" smtClean="0"/>
              <a:t>       Tanga - stille og </a:t>
            </a:r>
            <a:r>
              <a:rPr lang="da-DK" dirty="0" err="1" smtClean="0"/>
              <a:t>ud'n</a:t>
            </a:r>
            <a:r>
              <a:rPr lang="da-DK" dirty="0" smtClean="0"/>
              <a:t> en lyd -</a:t>
            </a:r>
          </a:p>
          <a:p>
            <a:r>
              <a:rPr lang="da-DK" dirty="0" smtClean="0"/>
              <a:t>       dræber en ternet haj</a:t>
            </a:r>
          </a:p>
          <a:p>
            <a:r>
              <a:rPr lang="da-DK" dirty="0" smtClean="0"/>
              <a:t>       og en leverpostej</a:t>
            </a:r>
            <a:endParaRPr lang="da-DK" b="1" dirty="0" smtClean="0"/>
          </a:p>
          <a:p>
            <a:r>
              <a:rPr lang="da-DK" dirty="0" smtClean="0"/>
              <a:t>          :/: </a:t>
            </a:r>
            <a:r>
              <a:rPr lang="da-DK" i="1" dirty="0" smtClean="0"/>
              <a:t>Der er fire verdenshjørner</a:t>
            </a:r>
          </a:p>
          <a:p>
            <a:r>
              <a:rPr lang="da-DK" i="1" dirty="0" smtClean="0"/>
              <a:t>          eller også er der syv</a:t>
            </a:r>
          </a:p>
          <a:p>
            <a:r>
              <a:rPr lang="da-DK" i="1" dirty="0" smtClean="0"/>
              <a:t>          Det er sandt hvad jeg fortæller</a:t>
            </a:r>
          </a:p>
          <a:p>
            <a:r>
              <a:rPr lang="da-DK" i="1" dirty="0" smtClean="0"/>
              <a:t>          eller også er det lyv</a:t>
            </a:r>
            <a:r>
              <a:rPr lang="da-DK" dirty="0" smtClean="0"/>
              <a:t> :/:</a:t>
            </a:r>
            <a:endParaRPr lang="da-DK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243</Words>
  <Application>Microsoft Office PowerPoint</Application>
  <PresentationFormat>Skærmshow (4:3)</PresentationFormat>
  <Paragraphs>46</Paragraphs>
  <Slides>4</Slides>
  <Notes>4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Diastitler</vt:lpstr>
      </vt:variant>
      <vt:variant>
        <vt:i4>4</vt:i4>
      </vt:variant>
    </vt:vector>
  </HeadingPairs>
  <TitlesOfParts>
    <vt:vector size="8" baseType="lpstr">
      <vt:lpstr>Arial</vt:lpstr>
      <vt:lpstr>ＭＳ Ｐゴシック</vt:lpstr>
      <vt:lpstr>Calibri</vt:lpstr>
      <vt:lpstr>Standarddesign</vt:lpstr>
      <vt:lpstr>Dias nummer 1</vt:lpstr>
      <vt:lpstr>Dias nummer 2</vt:lpstr>
      <vt:lpstr>Dias nummer 3</vt:lpstr>
      <vt:lpstr>Dias nummer 4</vt:lpstr>
    </vt:vector>
  </TitlesOfParts>
  <Company>Assens Kommune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Assens Kommune</dc:creator>
  <cp:lastModifiedBy>Tommy Torp</cp:lastModifiedBy>
  <cp:revision>39</cp:revision>
  <dcterms:created xsi:type="dcterms:W3CDTF">2012-12-04T07:36:43Z</dcterms:created>
  <dcterms:modified xsi:type="dcterms:W3CDTF">2024-04-09T07:10:16Z</dcterms:modified>
</cp:coreProperties>
</file>